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《智人之上》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尤瓦尔·赫拉利 最新力作</a:t>
            </a:r>
          </a:p>
          <a:p>
            <a:r>
              <a:t>AI 时代的人类命运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行动指南：社会层面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AI 立法：制定 AI 监管法律 (政府)</a:t>
            </a:r>
          </a:p>
          <a:p>
            <a:pPr>
              <a:defRPr sz="2000"/>
            </a:pPr>
            <a:r>
              <a:t>媒体素养：纳入义务教育课程 (教育部)</a:t>
            </a:r>
          </a:p>
          <a:p>
            <a:pPr>
              <a:defRPr sz="2000"/>
            </a:pPr>
            <a:r>
              <a:t>公共讨论：组织 AI 伦理讨论 (媒体/学界)</a:t>
            </a:r>
          </a:p>
          <a:p>
            <a:pPr>
              <a:defRPr sz="2000"/>
            </a:pPr>
            <a:r>
              <a:t>国际合作：参与全球 AI 治理 (外交部)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三种未来情景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828800"/>
          <a:ext cx="10058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3352800"/>
                <a:gridCol w="3352800"/>
              </a:tblGrid>
              <a:tr h="1219200">
                <a:tc>
                  <a:txBody>
                    <a:bodyPr/>
                    <a:lstStyle/>
                    <a:p>
                      <a:r>
                        <a:t>情景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描述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概率</a:t>
                      </a:r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r>
                        <a:t>乌托邦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AI 服务人类，繁荣共享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低</a:t>
                      </a:r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r>
                        <a:t>平衡态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人机协作，制度约束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中 - 高（需努力）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总结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一句话总结：</a:t>
            </a:r>
          </a:p>
          <a:p>
            <a:pPr>
              <a:defRPr sz="2000"/>
            </a:pPr>
            <a:r>
              <a:t>AI 不是外来的入侵者，而是人类信息网络演化的产物；</a:t>
            </a:r>
          </a:p>
          <a:p>
            <a:pPr>
              <a:defRPr sz="2000"/>
            </a:pPr>
            <a:r>
              <a:t>保护人类主体性，需要技术、制度、文化协同努力。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三个核心收获：</a:t>
            </a:r>
          </a:p>
          <a:p>
            <a:pPr>
              <a:defRPr sz="2000"/>
            </a:pPr>
            <a:r>
              <a:t>1. 人类文明 = 信息网络</a:t>
            </a:r>
          </a:p>
          <a:p>
            <a:pPr>
              <a:defRPr sz="2000"/>
            </a:pPr>
            <a:r>
              <a:t>2. AI 是外星智能</a:t>
            </a:r>
          </a:p>
          <a:p>
            <a:pPr>
              <a:defRPr sz="2000"/>
            </a:pPr>
            <a:r>
              <a:t>3. 自由需要保护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谢谢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在智人之上，保持人类的主体地位</a:t>
            </a:r>
          </a:p>
          <a:p/>
          <a:p>
            <a:r>
              <a:t>读书笔记整理：小诸 AI 助手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关于本书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作者：尤瓦尔·赫拉利 (Yuval Noah Harari)</a:t>
            </a:r>
          </a:p>
          <a:p>
            <a:pPr>
              <a:defRPr sz="2000"/>
            </a:pPr>
            <a:r>
              <a:t>出版时间：2024 年 (英文) / 2025 年 (中文)</a:t>
            </a:r>
          </a:p>
          <a:p>
            <a:pPr>
              <a:defRPr sz="2000"/>
            </a:pPr>
            <a:r>
              <a:t>出版社：中信出版社</a:t>
            </a:r>
          </a:p>
          <a:p>
            <a:pPr>
              <a:defRPr sz="2000"/>
            </a:pPr>
            <a:r>
              <a:t>定位：简史三部曲之后的最新力作</a:t>
            </a:r>
          </a:p>
          <a:p>
            <a:pPr>
              <a:defRPr sz="2000"/>
            </a:pPr>
            <a:r>
              <a:t>核心主题：AI 与文明演化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简史三部曲 vs 智人之上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828800"/>
          <a:ext cx="10058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5029200"/>
              </a:tblGrid>
              <a:tr h="914400">
                <a:tc>
                  <a:txBody>
                    <a:bodyPr/>
                    <a:lstStyle/>
                    <a:p>
                      <a:r>
                        <a:t>书籍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时间维度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t>《人类简史》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过去 7 万年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t>《未来简史》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未来 100 年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t>《智人之上》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现在 + 未来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核心命题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人类文明本质上是一个信息网络系统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三大核心观点：</a:t>
            </a:r>
          </a:p>
          <a:p>
            <a:pPr>
              <a:defRPr sz="2000"/>
            </a:pPr>
            <a:r>
              <a:t>• 人类通过故事和信息网络连接大规模协作</a:t>
            </a:r>
          </a:p>
          <a:p>
            <a:pPr>
              <a:defRPr sz="2000"/>
            </a:pPr>
            <a:r>
              <a:t>• AI 正在成为这个网络的新操作系统</a:t>
            </a:r>
          </a:p>
          <a:p>
            <a:pPr>
              <a:defRPr sz="2000"/>
            </a:pPr>
            <a:r>
              <a:t>• 人类面临被自己创造的信息系统反噬的风险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信息网络的六次革命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1. 语言革命 (7 万年前) - 协作规模~150 人</a:t>
            </a:r>
          </a:p>
          <a:p>
            <a:pPr>
              <a:defRPr sz="2000"/>
            </a:pPr>
            <a:r>
              <a:t>2. 文字革命 (5000 年前) - 协作规模=帝国级别</a:t>
            </a:r>
          </a:p>
          <a:p>
            <a:pPr>
              <a:defRPr sz="2000"/>
            </a:pPr>
            <a:r>
              <a:t>3. 印刷革命 (500 年前) - 协作规模=民族国家</a:t>
            </a:r>
          </a:p>
          <a:p>
            <a:pPr>
              <a:defRPr sz="2000"/>
            </a:pPr>
            <a:r>
              <a:t>4. 电子革命 (150 年前) - 协作规模=全球化</a:t>
            </a:r>
          </a:p>
          <a:p>
            <a:pPr>
              <a:defRPr sz="2000"/>
            </a:pPr>
            <a:r>
              <a:t>5. 数字革命 (50 年前) - 协作规模=全球网络</a:t>
            </a:r>
          </a:p>
          <a:p>
            <a:pPr>
              <a:defRPr sz="2000"/>
            </a:pPr>
            <a:r>
              <a:t>6. AI 革命 (现在) - 协作规模=？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关键洞察：每次信息革命都重塑社会结构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的三大风险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828800"/>
          <a:ext cx="109728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  <a:gridCol w="3657600"/>
              </a:tblGrid>
              <a:tr h="1028700">
                <a:tc>
                  <a:txBody>
                    <a:bodyPr/>
                    <a:lstStyle/>
                    <a:p>
                      <a:r>
                        <a:t>风险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说明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后果</a:t>
                      </a:r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r>
                        <a:t>虚假信息泛滥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AI 低成本生成虚假内容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社会共识被破坏</a:t>
                      </a:r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r>
                        <a:t>算法控制人类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推荐算法塑造认知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人类自主性丧失</a:t>
                      </a:r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r>
                        <a:t>AI 自主目标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AI 可能形成自己的目标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存在生存风险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核心概念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信息网络理论：人类文明的本质是信息网络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叙事主权：谁控制 AI，谁就控制故事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算法控制：最危险的控制是让人自愿被控制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数据主义：数据成为新的宗教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经典金句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当真相变得廉价，民主就变得脆弱。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自由意志不是给定的，是需要保护的。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我们不是在创造工具，而是在创造新的智能物种。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在智人之上，保持人类的主体地位。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行动指南：个人层面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信息验证：重要信息查 3 个来源</a:t>
            </a:r>
          </a:p>
          <a:p>
            <a:pPr>
              <a:defRPr sz="2000"/>
            </a:pPr>
            <a:r>
              <a:t>算法意识：问自己为什么推荐这个</a:t>
            </a:r>
          </a:p>
          <a:p>
            <a:pPr>
              <a:defRPr sz="2000"/>
            </a:pPr>
            <a:r>
              <a:t>数字排毒：每周 1 天脱离电子设备</a:t>
            </a:r>
          </a:p>
          <a:p>
            <a:pPr>
              <a:defRPr sz="2000"/>
            </a:pPr>
            <a:r>
              <a:t>关键决策：不依赖算法做重大决定</a:t>
            </a:r>
          </a:p>
          <a:p>
            <a:pPr>
              <a:defRPr sz="2000"/>
            </a:pPr>
            <a:r>
              <a:t>AI 学习：了解 AI 原理和能力边界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